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2.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24"/>
  </p:notesMasterIdLst>
  <p:handoutMasterIdLst>
    <p:handoutMasterId r:id="rId25"/>
  </p:handoutMasterIdLst>
  <p:sldIdLst>
    <p:sldId id="2147469850" r:id="rId17"/>
    <p:sldId id="2147469841" r:id="rId18"/>
    <p:sldId id="2147469851" r:id="rId19"/>
    <p:sldId id="2147469852" r:id="rId20"/>
    <p:sldId id="2147469853" r:id="rId21"/>
    <p:sldId id="2147469848" r:id="rId22"/>
    <p:sldId id="2076137535" r:id="rId23"/>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FEF17-F39F-4AFA-AB3E-99FDDFEC7606}" v="32" dt="2023-04-27T06:19:51.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82" autoAdjust="0"/>
    <p:restoredTop sz="86171" autoAdjust="0"/>
  </p:normalViewPr>
  <p:slideViewPr>
    <p:cSldViewPr snapToGrid="0">
      <p:cViewPr varScale="1">
        <p:scale>
          <a:sx n="85" d="100"/>
          <a:sy n="85" d="100"/>
        </p:scale>
        <p:origin x="-651" y="600"/>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5/1/2023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5/1/2023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352825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4024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134860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5/1/2023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5/1/2023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5/1/2023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5/1/2023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67.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oleObject" Target="../embeddings/oleObject1.bin"/><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tags" Target="../tags/tag2.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theme" Target="../theme/theme1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theme" Target="../theme/theme11.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theme" Target="../theme/theme12.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image" Target="../media/image6.emf"/><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theme" Target="../theme/theme13.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8" Type="http://schemas.openxmlformats.org/officeDocument/2006/relationships/slideLayout" Target="../slideLayouts/slideLayout387.xml"/><Relationship Id="rId3"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theme" Target="../theme/theme9.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xml"/><Relationship Id="rId1" Type="http://schemas.openxmlformats.org/officeDocument/2006/relationships/slideLayout" Target="../slideLayouts/slideLayout278.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6.emf"/><Relationship Id="rId7" Type="http://schemas.openxmlformats.org/officeDocument/2006/relationships/image" Target="../media/image87.emf"/><Relationship Id="rId2" Type="http://schemas.openxmlformats.org/officeDocument/2006/relationships/notesSlide" Target="../notesSlides/notesSlide4.xml"/><Relationship Id="rId1" Type="http://schemas.openxmlformats.org/officeDocument/2006/relationships/slideLayout" Target="../slideLayouts/slideLayout278.xml"/><Relationship Id="rId6" Type="http://schemas.openxmlformats.org/officeDocument/2006/relationships/image" Target="../media/image83.emf"/><Relationship Id="rId11" Type="http://schemas.openxmlformats.org/officeDocument/2006/relationships/image" Target="../media/image84.emf"/><Relationship Id="rId5" Type="http://schemas.openxmlformats.org/officeDocument/2006/relationships/image" Target="../media/image82.emf"/><Relationship Id="rId10" Type="http://schemas.openxmlformats.org/officeDocument/2006/relationships/image" Target="../media/image89.emf"/><Relationship Id="rId4" Type="http://schemas.openxmlformats.org/officeDocument/2006/relationships/image" Target="../media/image81.emf"/><Relationship Id="rId9" Type="http://schemas.openxmlformats.org/officeDocument/2006/relationships/image" Target="../media/image88.emf"/></Relationships>
</file>

<file path=ppt/slides/_rels/slide5.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84.emf"/><Relationship Id="rId3" Type="http://schemas.openxmlformats.org/officeDocument/2006/relationships/image" Target="../media/image90.emf"/><Relationship Id="rId7" Type="http://schemas.openxmlformats.org/officeDocument/2006/relationships/image" Target="../media/image83.emf"/><Relationship Id="rId12" Type="http://schemas.openxmlformats.org/officeDocument/2006/relationships/image" Target="../media/image89.emf"/><Relationship Id="rId2" Type="http://schemas.openxmlformats.org/officeDocument/2006/relationships/notesSlide" Target="../notesSlides/notesSlide5.xml"/><Relationship Id="rId1" Type="http://schemas.openxmlformats.org/officeDocument/2006/relationships/slideLayout" Target="../slideLayouts/slideLayout278.xml"/><Relationship Id="rId6" Type="http://schemas.openxmlformats.org/officeDocument/2006/relationships/image" Target="../media/image82.emf"/><Relationship Id="rId11" Type="http://schemas.openxmlformats.org/officeDocument/2006/relationships/image" Target="../media/image88.emf"/><Relationship Id="rId5" Type="http://schemas.openxmlformats.org/officeDocument/2006/relationships/image" Target="../media/image81.emf"/><Relationship Id="rId10" Type="http://schemas.openxmlformats.org/officeDocument/2006/relationships/image" Target="../media/image85.emf"/><Relationship Id="rId4" Type="http://schemas.openxmlformats.org/officeDocument/2006/relationships/image" Target="../media/image86.emf"/><Relationship Id="rId9" Type="http://schemas.openxmlformats.org/officeDocument/2006/relationships/image" Target="../media/image91.emf"/><Relationship Id="rId14" Type="http://schemas.openxmlformats.org/officeDocument/2006/relationships/image" Target="../media/image92.emf"/></Relationships>
</file>

<file path=ppt/slides/_rels/slide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xml"/><Relationship Id="rId1" Type="http://schemas.openxmlformats.org/officeDocument/2006/relationships/slideLayout" Target="../slideLayouts/slideLayout207.xml"/></Relationships>
</file>

<file path=ppt/slides/_rels/slide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28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Communication Compliance</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435306" cy="153888"/>
          </a:xfrm>
          <a:prstGeom prst="rect">
            <a:avLst/>
          </a:prstGeom>
          <a:noFill/>
        </p:spPr>
        <p:txBody>
          <a:bodyPr wrap="square" lIns="0" tIns="0" rIns="0" bIns="0" rtlCol="0">
            <a:spAutoFit/>
          </a:bodyPr>
          <a:lstStyle/>
          <a:p>
            <a:pPr algn="l"/>
            <a:r>
              <a:rPr lang="en-US" sz="1000" dirty="0"/>
              <a:t>Version : 2023-05-02</a:t>
            </a:r>
          </a:p>
        </p:txBody>
      </p:sp>
    </p:spTree>
    <p:extLst>
      <p:ext uri="{BB962C8B-B14F-4D97-AF65-F5344CB8AC3E}">
        <p14:creationId xmlns:p14="http://schemas.microsoft.com/office/powerpoint/2010/main" val="25904079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Communication Compliance</a:t>
            </a:r>
          </a:p>
          <a:p>
            <a:pPr algn="ctr"/>
            <a:r>
              <a:rPr lang="en-US" sz="3600" i="1" dirty="0"/>
              <a:t>monitors users interactions </a:t>
            </a:r>
          </a:p>
          <a:p>
            <a:pPr algn="ctr"/>
            <a:r>
              <a:rPr lang="en-US" sz="3600" i="1" dirty="0"/>
              <a:t>to raise alerts</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pic>
        <p:nvPicPr>
          <p:cNvPr id="5" name="Picture 4">
            <a:extLst>
              <a:ext uri="{FF2B5EF4-FFF2-40B4-BE49-F238E27FC236}">
                <a16:creationId xmlns:a16="http://schemas.microsoft.com/office/drawing/2014/main" id="{CE680BEA-9362-91F4-4A1D-ECC204699B68}"/>
              </a:ext>
            </a:extLst>
          </p:cNvPr>
          <p:cNvPicPr>
            <a:picLocks noChangeAspect="1"/>
          </p:cNvPicPr>
          <p:nvPr/>
        </p:nvPicPr>
        <p:blipFill>
          <a:blip r:embed="rId3"/>
          <a:stretch>
            <a:fillRect/>
          </a:stretch>
        </p:blipFill>
        <p:spPr>
          <a:xfrm>
            <a:off x="2176597" y="0"/>
            <a:ext cx="1914525" cy="690563"/>
          </a:xfrm>
          <a:prstGeom prst="rect">
            <a:avLst/>
          </a:prstGeom>
        </p:spPr>
      </p:pic>
      <p:pic>
        <p:nvPicPr>
          <p:cNvPr id="12" name="Picture 11">
            <a:extLst>
              <a:ext uri="{FF2B5EF4-FFF2-40B4-BE49-F238E27FC236}">
                <a16:creationId xmlns:a16="http://schemas.microsoft.com/office/drawing/2014/main" id="{B0B0E89E-FBF8-C83D-40CA-C30CE4E33914}"/>
              </a:ext>
            </a:extLst>
          </p:cNvPr>
          <p:cNvPicPr>
            <a:picLocks noChangeAspect="1"/>
          </p:cNvPicPr>
          <p:nvPr/>
        </p:nvPicPr>
        <p:blipFill>
          <a:blip r:embed="rId4"/>
          <a:stretch>
            <a:fillRect/>
          </a:stretch>
        </p:blipFill>
        <p:spPr>
          <a:xfrm>
            <a:off x="754429" y="647655"/>
            <a:ext cx="3867150" cy="3448050"/>
          </a:xfrm>
          <a:prstGeom prst="rect">
            <a:avLst/>
          </a:prstGeom>
        </p:spPr>
      </p:pic>
      <p:pic>
        <p:nvPicPr>
          <p:cNvPr id="21" name="Picture 20">
            <a:extLst>
              <a:ext uri="{FF2B5EF4-FFF2-40B4-BE49-F238E27FC236}">
                <a16:creationId xmlns:a16="http://schemas.microsoft.com/office/drawing/2014/main" id="{E74404BF-DCEE-3804-ACF6-11A711259AC1}"/>
              </a:ext>
            </a:extLst>
          </p:cNvPr>
          <p:cNvPicPr>
            <a:picLocks noChangeAspect="1"/>
          </p:cNvPicPr>
          <p:nvPr/>
        </p:nvPicPr>
        <p:blipFill>
          <a:blip r:embed="rId5"/>
          <a:stretch>
            <a:fillRect/>
          </a:stretch>
        </p:blipFill>
        <p:spPr>
          <a:xfrm>
            <a:off x="1929476" y="657347"/>
            <a:ext cx="3805238" cy="885825"/>
          </a:xfrm>
          <a:prstGeom prst="rect">
            <a:avLst/>
          </a:prstGeom>
        </p:spPr>
      </p:pic>
      <p:pic>
        <p:nvPicPr>
          <p:cNvPr id="41" name="Picture 40">
            <a:extLst>
              <a:ext uri="{FF2B5EF4-FFF2-40B4-BE49-F238E27FC236}">
                <a16:creationId xmlns:a16="http://schemas.microsoft.com/office/drawing/2014/main" id="{EF5C04BF-623D-D6D0-D886-21D7CF6877B7}"/>
              </a:ext>
            </a:extLst>
          </p:cNvPr>
          <p:cNvPicPr>
            <a:picLocks noChangeAspect="1"/>
          </p:cNvPicPr>
          <p:nvPr/>
        </p:nvPicPr>
        <p:blipFill>
          <a:blip r:embed="rId6"/>
          <a:stretch>
            <a:fillRect/>
          </a:stretch>
        </p:blipFill>
        <p:spPr>
          <a:xfrm>
            <a:off x="5195983" y="1478494"/>
            <a:ext cx="3062288" cy="1190625"/>
          </a:xfrm>
          <a:prstGeom prst="rect">
            <a:avLst/>
          </a:prstGeom>
        </p:spPr>
      </p:pic>
      <p:pic>
        <p:nvPicPr>
          <p:cNvPr id="3" name="Picture 2">
            <a:extLst>
              <a:ext uri="{FF2B5EF4-FFF2-40B4-BE49-F238E27FC236}">
                <a16:creationId xmlns:a16="http://schemas.microsoft.com/office/drawing/2014/main" id="{9F944F69-3B79-6E3B-557F-CB242A2F0537}"/>
              </a:ext>
            </a:extLst>
          </p:cNvPr>
          <p:cNvPicPr>
            <a:picLocks noChangeAspect="1"/>
          </p:cNvPicPr>
          <p:nvPr/>
        </p:nvPicPr>
        <p:blipFill>
          <a:blip r:embed="rId7"/>
          <a:stretch>
            <a:fillRect/>
          </a:stretch>
        </p:blipFill>
        <p:spPr>
          <a:xfrm>
            <a:off x="4017597" y="446505"/>
            <a:ext cx="5929313" cy="1533525"/>
          </a:xfrm>
          <a:prstGeom prst="rect">
            <a:avLst/>
          </a:prstGeom>
        </p:spPr>
      </p:pic>
    </p:spTree>
    <p:extLst>
      <p:ext uri="{BB962C8B-B14F-4D97-AF65-F5344CB8AC3E}">
        <p14:creationId xmlns:p14="http://schemas.microsoft.com/office/powerpoint/2010/main" val="76905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65D09A7-D23C-1730-F3B3-FD24ADAA9BAF}"/>
              </a:ext>
            </a:extLst>
          </p:cNvPr>
          <p:cNvPicPr>
            <a:picLocks noChangeAspect="1"/>
          </p:cNvPicPr>
          <p:nvPr/>
        </p:nvPicPr>
        <p:blipFill>
          <a:blip r:embed="rId3"/>
          <a:stretch>
            <a:fillRect/>
          </a:stretch>
        </p:blipFill>
        <p:spPr>
          <a:xfrm>
            <a:off x="1429783" y="1465471"/>
            <a:ext cx="4267200" cy="4462463"/>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15421" y="3228946"/>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5" name="Picture 4">
            <a:extLst>
              <a:ext uri="{FF2B5EF4-FFF2-40B4-BE49-F238E27FC236}">
                <a16:creationId xmlns:a16="http://schemas.microsoft.com/office/drawing/2014/main" id="{CE680BEA-9362-91F4-4A1D-ECC204699B68}"/>
              </a:ext>
            </a:extLst>
          </p:cNvPr>
          <p:cNvPicPr>
            <a:picLocks noChangeAspect="1"/>
          </p:cNvPicPr>
          <p:nvPr/>
        </p:nvPicPr>
        <p:blipFill>
          <a:blip r:embed="rId4"/>
          <a:stretch>
            <a:fillRect/>
          </a:stretch>
        </p:blipFill>
        <p:spPr>
          <a:xfrm>
            <a:off x="2176597" y="0"/>
            <a:ext cx="1914525" cy="690563"/>
          </a:xfrm>
          <a:prstGeom prst="rect">
            <a:avLst/>
          </a:prstGeom>
        </p:spPr>
      </p:pic>
      <p:pic>
        <p:nvPicPr>
          <p:cNvPr id="12" name="Picture 11">
            <a:extLst>
              <a:ext uri="{FF2B5EF4-FFF2-40B4-BE49-F238E27FC236}">
                <a16:creationId xmlns:a16="http://schemas.microsoft.com/office/drawing/2014/main" id="{B0B0E89E-FBF8-C83D-40CA-C30CE4E33914}"/>
              </a:ext>
            </a:extLst>
          </p:cNvPr>
          <p:cNvPicPr>
            <a:picLocks noChangeAspect="1"/>
          </p:cNvPicPr>
          <p:nvPr/>
        </p:nvPicPr>
        <p:blipFill>
          <a:blip r:embed="rId5"/>
          <a:stretch>
            <a:fillRect/>
          </a:stretch>
        </p:blipFill>
        <p:spPr>
          <a:xfrm>
            <a:off x="754429" y="647655"/>
            <a:ext cx="3867150" cy="3448050"/>
          </a:xfrm>
          <a:prstGeom prst="rect">
            <a:avLst/>
          </a:prstGeom>
        </p:spPr>
      </p:pic>
      <p:pic>
        <p:nvPicPr>
          <p:cNvPr id="21" name="Picture 20">
            <a:extLst>
              <a:ext uri="{FF2B5EF4-FFF2-40B4-BE49-F238E27FC236}">
                <a16:creationId xmlns:a16="http://schemas.microsoft.com/office/drawing/2014/main" id="{E74404BF-DCEE-3804-ACF6-11A711259AC1}"/>
              </a:ext>
            </a:extLst>
          </p:cNvPr>
          <p:cNvPicPr>
            <a:picLocks noChangeAspect="1"/>
          </p:cNvPicPr>
          <p:nvPr/>
        </p:nvPicPr>
        <p:blipFill>
          <a:blip r:embed="rId6"/>
          <a:stretch>
            <a:fillRect/>
          </a:stretch>
        </p:blipFill>
        <p:spPr>
          <a:xfrm>
            <a:off x="1929476" y="657347"/>
            <a:ext cx="3805238" cy="885825"/>
          </a:xfrm>
          <a:prstGeom prst="rect">
            <a:avLst/>
          </a:prstGeom>
        </p:spPr>
      </p:pic>
      <p:pic>
        <p:nvPicPr>
          <p:cNvPr id="25" name="Picture 24">
            <a:extLst>
              <a:ext uri="{FF2B5EF4-FFF2-40B4-BE49-F238E27FC236}">
                <a16:creationId xmlns:a16="http://schemas.microsoft.com/office/drawing/2014/main" id="{1DFD130C-CEDD-F67E-6154-E70A27742E2D}"/>
              </a:ext>
            </a:extLst>
          </p:cNvPr>
          <p:cNvPicPr>
            <a:picLocks noChangeAspect="1"/>
          </p:cNvPicPr>
          <p:nvPr/>
        </p:nvPicPr>
        <p:blipFill>
          <a:blip r:embed="rId7"/>
          <a:stretch>
            <a:fillRect/>
          </a:stretch>
        </p:blipFill>
        <p:spPr>
          <a:xfrm>
            <a:off x="2271722" y="1980030"/>
            <a:ext cx="2643188" cy="2652713"/>
          </a:xfrm>
          <a:prstGeom prst="rect">
            <a:avLst/>
          </a:prstGeom>
        </p:spPr>
      </p:pic>
      <p:pic>
        <p:nvPicPr>
          <p:cNvPr id="29" name="Picture 28">
            <a:extLst>
              <a:ext uri="{FF2B5EF4-FFF2-40B4-BE49-F238E27FC236}">
                <a16:creationId xmlns:a16="http://schemas.microsoft.com/office/drawing/2014/main" id="{A7D4DFE6-FF22-26D9-4192-840B7A5BC0C0}"/>
              </a:ext>
            </a:extLst>
          </p:cNvPr>
          <p:cNvPicPr>
            <a:picLocks noChangeAspect="1"/>
          </p:cNvPicPr>
          <p:nvPr/>
        </p:nvPicPr>
        <p:blipFill>
          <a:blip r:embed="rId8"/>
          <a:stretch>
            <a:fillRect/>
          </a:stretch>
        </p:blipFill>
        <p:spPr>
          <a:xfrm>
            <a:off x="4017597" y="446505"/>
            <a:ext cx="5929313" cy="1533525"/>
          </a:xfrm>
          <a:prstGeom prst="rect">
            <a:avLst/>
          </a:prstGeom>
        </p:spPr>
      </p:pic>
      <p:pic>
        <p:nvPicPr>
          <p:cNvPr id="35" name="Picture 34">
            <a:extLst>
              <a:ext uri="{FF2B5EF4-FFF2-40B4-BE49-F238E27FC236}">
                <a16:creationId xmlns:a16="http://schemas.microsoft.com/office/drawing/2014/main" id="{7CA66800-B257-2D28-6A6F-C40B2C873A20}"/>
              </a:ext>
            </a:extLst>
          </p:cNvPr>
          <p:cNvPicPr>
            <a:picLocks noChangeAspect="1"/>
          </p:cNvPicPr>
          <p:nvPr/>
        </p:nvPicPr>
        <p:blipFill>
          <a:blip r:embed="rId9"/>
          <a:stretch>
            <a:fillRect/>
          </a:stretch>
        </p:blipFill>
        <p:spPr>
          <a:xfrm>
            <a:off x="6589370" y="2612059"/>
            <a:ext cx="3233738" cy="2995613"/>
          </a:xfrm>
          <a:prstGeom prst="rect">
            <a:avLst/>
          </a:prstGeom>
        </p:spPr>
      </p:pic>
      <p:pic>
        <p:nvPicPr>
          <p:cNvPr id="39" name="Picture 38">
            <a:extLst>
              <a:ext uri="{FF2B5EF4-FFF2-40B4-BE49-F238E27FC236}">
                <a16:creationId xmlns:a16="http://schemas.microsoft.com/office/drawing/2014/main" id="{4274CC16-398B-F10F-0973-5BD53E2C35F0}"/>
              </a:ext>
            </a:extLst>
          </p:cNvPr>
          <p:cNvPicPr>
            <a:picLocks noChangeAspect="1"/>
          </p:cNvPicPr>
          <p:nvPr/>
        </p:nvPicPr>
        <p:blipFill>
          <a:blip r:embed="rId10"/>
          <a:stretch>
            <a:fillRect/>
          </a:stretch>
        </p:blipFill>
        <p:spPr>
          <a:xfrm>
            <a:off x="6589100" y="2607657"/>
            <a:ext cx="3900488" cy="1257300"/>
          </a:xfrm>
          <a:prstGeom prst="rect">
            <a:avLst/>
          </a:prstGeom>
        </p:spPr>
      </p:pic>
      <p:pic>
        <p:nvPicPr>
          <p:cNvPr id="41" name="Picture 40">
            <a:extLst>
              <a:ext uri="{FF2B5EF4-FFF2-40B4-BE49-F238E27FC236}">
                <a16:creationId xmlns:a16="http://schemas.microsoft.com/office/drawing/2014/main" id="{EF5C04BF-623D-D6D0-D886-21D7CF6877B7}"/>
              </a:ext>
            </a:extLst>
          </p:cNvPr>
          <p:cNvPicPr>
            <a:picLocks noChangeAspect="1"/>
          </p:cNvPicPr>
          <p:nvPr/>
        </p:nvPicPr>
        <p:blipFill>
          <a:blip r:embed="rId11"/>
          <a:stretch>
            <a:fillRect/>
          </a:stretch>
        </p:blipFill>
        <p:spPr>
          <a:xfrm>
            <a:off x="5195983" y="1478494"/>
            <a:ext cx="3062288" cy="1190625"/>
          </a:xfrm>
          <a:prstGeom prst="rect">
            <a:avLst/>
          </a:prstGeom>
        </p:spPr>
      </p:pic>
    </p:spTree>
    <p:extLst>
      <p:ext uri="{BB962C8B-B14F-4D97-AF65-F5344CB8AC3E}">
        <p14:creationId xmlns:p14="http://schemas.microsoft.com/office/powerpoint/2010/main" val="7055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up)">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6DC7915-A1B3-1779-0455-165A7C12AC38}"/>
              </a:ext>
            </a:extLst>
          </p:cNvPr>
          <p:cNvPicPr>
            <a:picLocks noChangeAspect="1"/>
          </p:cNvPicPr>
          <p:nvPr/>
        </p:nvPicPr>
        <p:blipFill>
          <a:blip r:embed="rId3"/>
          <a:stretch>
            <a:fillRect/>
          </a:stretch>
        </p:blipFill>
        <p:spPr>
          <a:xfrm>
            <a:off x="1431313" y="1423943"/>
            <a:ext cx="7496175" cy="5343525"/>
          </a:xfrm>
          <a:prstGeom prst="rect">
            <a:avLst/>
          </a:prstGeom>
        </p:spPr>
      </p:pic>
      <p:pic>
        <p:nvPicPr>
          <p:cNvPr id="31" name="Picture 30">
            <a:extLst>
              <a:ext uri="{FF2B5EF4-FFF2-40B4-BE49-F238E27FC236}">
                <a16:creationId xmlns:a16="http://schemas.microsoft.com/office/drawing/2014/main" id="{565D09A7-D23C-1730-F3B3-FD24ADAA9BAF}"/>
              </a:ext>
            </a:extLst>
          </p:cNvPr>
          <p:cNvPicPr>
            <a:picLocks noChangeAspect="1"/>
          </p:cNvPicPr>
          <p:nvPr/>
        </p:nvPicPr>
        <p:blipFill>
          <a:blip r:embed="rId4"/>
          <a:stretch>
            <a:fillRect/>
          </a:stretch>
        </p:blipFill>
        <p:spPr>
          <a:xfrm>
            <a:off x="1429783" y="1465471"/>
            <a:ext cx="4267200" cy="4462463"/>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15421" y="3228945"/>
            <a:ext cx="6858001" cy="400110"/>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Even </a:t>
            </a:r>
            <a:r>
              <a:rPr lang="en-US" sz="2000" dirty="0">
                <a:solidFill>
                  <a:srgbClr val="FFFFFF"/>
                </a:solidFill>
                <a:latin typeface="Segoe UI"/>
              </a:rPr>
              <a:t>M</a:t>
            </a:r>
            <a:r>
              <a:rPr kumimoji="0" lang="en-US" sz="2000" b="0" i="0" u="none" strike="noStrike" kern="1200" cap="none" spc="0" normalizeH="0" baseline="0" noProof="0" dirty="0">
                <a:ln>
                  <a:noFill/>
                </a:ln>
                <a:solidFill>
                  <a:srgbClr val="FFFFFF"/>
                </a:solidFill>
                <a:effectLst/>
                <a:uLnTx/>
                <a:uFillTx/>
                <a:latin typeface="Segoe UI"/>
                <a:ea typeface="+mn-ea"/>
                <a:cs typeface="+mn-cs"/>
              </a:rPr>
              <a:t>ore Details</a:t>
            </a:r>
          </a:p>
        </p:txBody>
      </p:sp>
      <p:pic>
        <p:nvPicPr>
          <p:cNvPr id="5" name="Picture 4">
            <a:extLst>
              <a:ext uri="{FF2B5EF4-FFF2-40B4-BE49-F238E27FC236}">
                <a16:creationId xmlns:a16="http://schemas.microsoft.com/office/drawing/2014/main" id="{CE680BEA-9362-91F4-4A1D-ECC204699B68}"/>
              </a:ext>
            </a:extLst>
          </p:cNvPr>
          <p:cNvPicPr>
            <a:picLocks noChangeAspect="1"/>
          </p:cNvPicPr>
          <p:nvPr/>
        </p:nvPicPr>
        <p:blipFill>
          <a:blip r:embed="rId5"/>
          <a:stretch>
            <a:fillRect/>
          </a:stretch>
        </p:blipFill>
        <p:spPr>
          <a:xfrm>
            <a:off x="2176597" y="0"/>
            <a:ext cx="1914525" cy="690563"/>
          </a:xfrm>
          <a:prstGeom prst="rect">
            <a:avLst/>
          </a:prstGeom>
        </p:spPr>
      </p:pic>
      <p:pic>
        <p:nvPicPr>
          <p:cNvPr id="12" name="Picture 11">
            <a:extLst>
              <a:ext uri="{FF2B5EF4-FFF2-40B4-BE49-F238E27FC236}">
                <a16:creationId xmlns:a16="http://schemas.microsoft.com/office/drawing/2014/main" id="{B0B0E89E-FBF8-C83D-40CA-C30CE4E33914}"/>
              </a:ext>
            </a:extLst>
          </p:cNvPr>
          <p:cNvPicPr>
            <a:picLocks noChangeAspect="1"/>
          </p:cNvPicPr>
          <p:nvPr/>
        </p:nvPicPr>
        <p:blipFill>
          <a:blip r:embed="rId6"/>
          <a:stretch>
            <a:fillRect/>
          </a:stretch>
        </p:blipFill>
        <p:spPr>
          <a:xfrm>
            <a:off x="754429" y="647655"/>
            <a:ext cx="3867150" cy="3448050"/>
          </a:xfrm>
          <a:prstGeom prst="rect">
            <a:avLst/>
          </a:prstGeom>
        </p:spPr>
      </p:pic>
      <p:pic>
        <p:nvPicPr>
          <p:cNvPr id="21" name="Picture 20">
            <a:extLst>
              <a:ext uri="{FF2B5EF4-FFF2-40B4-BE49-F238E27FC236}">
                <a16:creationId xmlns:a16="http://schemas.microsoft.com/office/drawing/2014/main" id="{E74404BF-DCEE-3804-ACF6-11A711259AC1}"/>
              </a:ext>
            </a:extLst>
          </p:cNvPr>
          <p:cNvPicPr>
            <a:picLocks noChangeAspect="1"/>
          </p:cNvPicPr>
          <p:nvPr/>
        </p:nvPicPr>
        <p:blipFill>
          <a:blip r:embed="rId7"/>
          <a:stretch>
            <a:fillRect/>
          </a:stretch>
        </p:blipFill>
        <p:spPr>
          <a:xfrm>
            <a:off x="1929476" y="657347"/>
            <a:ext cx="3805238" cy="885825"/>
          </a:xfrm>
          <a:prstGeom prst="rect">
            <a:avLst/>
          </a:prstGeom>
        </p:spPr>
      </p:pic>
      <p:pic>
        <p:nvPicPr>
          <p:cNvPr id="25" name="Picture 24">
            <a:extLst>
              <a:ext uri="{FF2B5EF4-FFF2-40B4-BE49-F238E27FC236}">
                <a16:creationId xmlns:a16="http://schemas.microsoft.com/office/drawing/2014/main" id="{1DFD130C-CEDD-F67E-6154-E70A27742E2D}"/>
              </a:ext>
            </a:extLst>
          </p:cNvPr>
          <p:cNvPicPr>
            <a:picLocks noChangeAspect="1"/>
          </p:cNvPicPr>
          <p:nvPr/>
        </p:nvPicPr>
        <p:blipFill>
          <a:blip r:embed="rId8"/>
          <a:stretch>
            <a:fillRect/>
          </a:stretch>
        </p:blipFill>
        <p:spPr>
          <a:xfrm>
            <a:off x="2271722" y="1980650"/>
            <a:ext cx="2643188" cy="2652713"/>
          </a:xfrm>
          <a:prstGeom prst="rect">
            <a:avLst/>
          </a:prstGeom>
        </p:spPr>
      </p:pic>
      <p:pic>
        <p:nvPicPr>
          <p:cNvPr id="27" name="Picture 26">
            <a:extLst>
              <a:ext uri="{FF2B5EF4-FFF2-40B4-BE49-F238E27FC236}">
                <a16:creationId xmlns:a16="http://schemas.microsoft.com/office/drawing/2014/main" id="{1DF29BEA-0FD2-D15D-22E5-896027EA91D0}"/>
              </a:ext>
            </a:extLst>
          </p:cNvPr>
          <p:cNvPicPr>
            <a:picLocks noChangeAspect="1"/>
          </p:cNvPicPr>
          <p:nvPr/>
        </p:nvPicPr>
        <p:blipFill>
          <a:blip r:embed="rId9"/>
          <a:stretch>
            <a:fillRect/>
          </a:stretch>
        </p:blipFill>
        <p:spPr>
          <a:xfrm>
            <a:off x="4002858" y="33966"/>
            <a:ext cx="3757613" cy="485775"/>
          </a:xfrm>
          <a:prstGeom prst="rect">
            <a:avLst/>
          </a:prstGeom>
        </p:spPr>
      </p:pic>
      <p:pic>
        <p:nvPicPr>
          <p:cNvPr id="29" name="Picture 28">
            <a:extLst>
              <a:ext uri="{FF2B5EF4-FFF2-40B4-BE49-F238E27FC236}">
                <a16:creationId xmlns:a16="http://schemas.microsoft.com/office/drawing/2014/main" id="{A7D4DFE6-FF22-26D9-4192-840B7A5BC0C0}"/>
              </a:ext>
            </a:extLst>
          </p:cNvPr>
          <p:cNvPicPr>
            <a:picLocks noChangeAspect="1"/>
          </p:cNvPicPr>
          <p:nvPr/>
        </p:nvPicPr>
        <p:blipFill>
          <a:blip r:embed="rId10"/>
          <a:stretch>
            <a:fillRect/>
          </a:stretch>
        </p:blipFill>
        <p:spPr>
          <a:xfrm>
            <a:off x="4017597" y="446505"/>
            <a:ext cx="5929313" cy="1533525"/>
          </a:xfrm>
          <a:prstGeom prst="rect">
            <a:avLst/>
          </a:prstGeom>
        </p:spPr>
      </p:pic>
      <p:pic>
        <p:nvPicPr>
          <p:cNvPr id="35" name="Picture 34">
            <a:extLst>
              <a:ext uri="{FF2B5EF4-FFF2-40B4-BE49-F238E27FC236}">
                <a16:creationId xmlns:a16="http://schemas.microsoft.com/office/drawing/2014/main" id="{7CA66800-B257-2D28-6A6F-C40B2C873A20}"/>
              </a:ext>
            </a:extLst>
          </p:cNvPr>
          <p:cNvPicPr>
            <a:picLocks noChangeAspect="1"/>
          </p:cNvPicPr>
          <p:nvPr/>
        </p:nvPicPr>
        <p:blipFill>
          <a:blip r:embed="rId11"/>
          <a:stretch>
            <a:fillRect/>
          </a:stretch>
        </p:blipFill>
        <p:spPr>
          <a:xfrm>
            <a:off x="6589370" y="2612059"/>
            <a:ext cx="3233738" cy="2995613"/>
          </a:xfrm>
          <a:prstGeom prst="rect">
            <a:avLst/>
          </a:prstGeom>
        </p:spPr>
      </p:pic>
      <p:pic>
        <p:nvPicPr>
          <p:cNvPr id="39" name="Picture 38">
            <a:extLst>
              <a:ext uri="{FF2B5EF4-FFF2-40B4-BE49-F238E27FC236}">
                <a16:creationId xmlns:a16="http://schemas.microsoft.com/office/drawing/2014/main" id="{4274CC16-398B-F10F-0973-5BD53E2C35F0}"/>
              </a:ext>
            </a:extLst>
          </p:cNvPr>
          <p:cNvPicPr>
            <a:picLocks noChangeAspect="1"/>
          </p:cNvPicPr>
          <p:nvPr/>
        </p:nvPicPr>
        <p:blipFill>
          <a:blip r:embed="rId12"/>
          <a:stretch>
            <a:fillRect/>
          </a:stretch>
        </p:blipFill>
        <p:spPr>
          <a:xfrm>
            <a:off x="6589100" y="2607657"/>
            <a:ext cx="3900488" cy="1257300"/>
          </a:xfrm>
          <a:prstGeom prst="rect">
            <a:avLst/>
          </a:prstGeom>
        </p:spPr>
      </p:pic>
      <p:pic>
        <p:nvPicPr>
          <p:cNvPr id="41" name="Picture 40">
            <a:extLst>
              <a:ext uri="{FF2B5EF4-FFF2-40B4-BE49-F238E27FC236}">
                <a16:creationId xmlns:a16="http://schemas.microsoft.com/office/drawing/2014/main" id="{EF5C04BF-623D-D6D0-D886-21D7CF6877B7}"/>
              </a:ext>
            </a:extLst>
          </p:cNvPr>
          <p:cNvPicPr>
            <a:picLocks noChangeAspect="1"/>
          </p:cNvPicPr>
          <p:nvPr/>
        </p:nvPicPr>
        <p:blipFill>
          <a:blip r:embed="rId13"/>
          <a:stretch>
            <a:fillRect/>
          </a:stretch>
        </p:blipFill>
        <p:spPr>
          <a:xfrm>
            <a:off x="5195983" y="1478494"/>
            <a:ext cx="3062288" cy="1190625"/>
          </a:xfrm>
          <a:prstGeom prst="rect">
            <a:avLst/>
          </a:prstGeom>
        </p:spPr>
      </p:pic>
      <p:pic>
        <p:nvPicPr>
          <p:cNvPr id="4" name="Picture 3">
            <a:extLst>
              <a:ext uri="{FF2B5EF4-FFF2-40B4-BE49-F238E27FC236}">
                <a16:creationId xmlns:a16="http://schemas.microsoft.com/office/drawing/2014/main" id="{A86C09BC-3117-2977-1377-5018DDFA3BB8}"/>
              </a:ext>
            </a:extLst>
          </p:cNvPr>
          <p:cNvPicPr>
            <a:picLocks noChangeAspect="1"/>
          </p:cNvPicPr>
          <p:nvPr/>
        </p:nvPicPr>
        <p:blipFill>
          <a:blip r:embed="rId14"/>
          <a:stretch>
            <a:fillRect/>
          </a:stretch>
        </p:blipFill>
        <p:spPr>
          <a:xfrm>
            <a:off x="6589100" y="2607657"/>
            <a:ext cx="3667125" cy="3576638"/>
          </a:xfrm>
          <a:prstGeom prst="rect">
            <a:avLst/>
          </a:prstGeom>
        </p:spPr>
      </p:pic>
    </p:spTree>
    <p:extLst>
      <p:ext uri="{BB962C8B-B14F-4D97-AF65-F5344CB8AC3E}">
        <p14:creationId xmlns:p14="http://schemas.microsoft.com/office/powerpoint/2010/main" val="86963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Communication Compliance</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7E504-449D-486E-B40C-9D5B5C1749A2}">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http://schemas.microsoft.com/office/infopath/2007/PartnerControls"/>
    <ds:schemaRef ds:uri="fedf6241-4939-4e1b-b590-33dfacd534c5"/>
    <ds:schemaRef ds:uri="e94bc8a8-58ed-427a-9b77-9fee66e26b45"/>
    <ds:schemaRef ds:uri="http://purl.org/dc/terms/"/>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122</Words>
  <Application>Microsoft Office PowerPoint</Application>
  <PresentationFormat>Widescreen</PresentationFormat>
  <Paragraphs>26</Paragraphs>
  <Slides>7</Slides>
  <Notes>7</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7</vt:i4>
      </vt:variant>
    </vt:vector>
  </HeadingPairs>
  <TitlesOfParts>
    <vt:vector size="32"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Communication Compliance</vt:lpstr>
      <vt:lpstr>PowerPoint Presentation</vt:lpstr>
      <vt:lpstr>PowerPoint Presentation</vt:lpstr>
      <vt:lpstr>PowerPoint Presentation</vt:lpstr>
      <vt:lpstr>PowerPoint Presentation</vt:lpstr>
      <vt:lpstr>Vision Diagrams Series Communication Compliance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2023-05-01T05:38:21Z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